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2" d="100"/>
          <a:sy n="52" d="100"/>
        </p:scale>
        <p:origin x="223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875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71BD052-081F-4750-97BD-92FBA23690B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10058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807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82B9EAF3-B190-40A1-B2E5-CEFE350B4EC4}"/>
              </a:ext>
            </a:extLst>
          </p:cNvPr>
          <p:cNvGrpSpPr/>
          <p:nvPr/>
        </p:nvGrpSpPr>
        <p:grpSpPr>
          <a:xfrm>
            <a:off x="2194702" y="3133726"/>
            <a:ext cx="3910518" cy="6271531"/>
            <a:chOff x="0" y="0"/>
            <a:chExt cx="4222750" cy="6772275"/>
          </a:xfrm>
        </p:grpSpPr>
        <p:sp>
          <p:nvSpPr>
            <p:cNvPr id="7" name="Text Box 2">
              <a:extLst>
                <a:ext uri="{FF2B5EF4-FFF2-40B4-BE49-F238E27FC236}">
                  <a16:creationId xmlns:a16="http://schemas.microsoft.com/office/drawing/2014/main" id="{223EDA30-0852-4B59-B1E5-CCD9FB39FA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0"/>
              <a:ext cx="4222750" cy="26670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MY" sz="12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ngsana New" panose="02020603050405020304" pitchFamily="18" charset="-34"/>
                </a:rPr>
                <a:t> </a:t>
              </a:r>
              <a:endParaRPr lang="en-US" sz="1200">
                <a:effectLst/>
                <a:latin typeface="Calibri" panose="020F0502020204030204" pitchFamily="34" charset="0"/>
                <a:ea typeface="Calibri" panose="020F0502020204030204" pitchFamily="34" charset="0"/>
                <a:cs typeface="Angsana New" panose="02020603050405020304" pitchFamily="18" charset="-34"/>
              </a:endParaRPr>
            </a:p>
          </p:txBody>
        </p:sp>
        <p:sp>
          <p:nvSpPr>
            <p:cNvPr id="8" name="Text Box 2">
              <a:extLst>
                <a:ext uri="{FF2B5EF4-FFF2-40B4-BE49-F238E27FC236}">
                  <a16:creationId xmlns:a16="http://schemas.microsoft.com/office/drawing/2014/main" id="{E5AB11A9-2F07-4B4F-893E-693A764BBF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342900"/>
              <a:ext cx="4222750" cy="140970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ngsana New" panose="02020603050405020304" pitchFamily="18" charset="-34"/>
                </a:rPr>
                <a:t> </a:t>
              </a:r>
            </a:p>
          </p:txBody>
        </p:sp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C35FC1AD-5EE4-4564-A4EE-50A038CA3A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1819275"/>
              <a:ext cx="4222750" cy="87630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ngsana New" panose="02020603050405020304" pitchFamily="18" charset="-34"/>
                </a:rPr>
                <a:t> </a:t>
              </a:r>
            </a:p>
          </p:txBody>
        </p:sp>
        <p:sp>
          <p:nvSpPr>
            <p:cNvPr id="10" name="Text Box 2">
              <a:extLst>
                <a:ext uri="{FF2B5EF4-FFF2-40B4-BE49-F238E27FC236}">
                  <a16:creationId xmlns:a16="http://schemas.microsoft.com/office/drawing/2014/main" id="{DFF03D21-1B6E-4028-81B3-203594210D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2781300"/>
              <a:ext cx="4222750" cy="26670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MY" sz="12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ngsana New" panose="02020603050405020304" pitchFamily="18" charset="-34"/>
                </a:rPr>
                <a:t> </a:t>
              </a:r>
              <a:endParaRPr lang="en-US" sz="1200">
                <a:effectLst/>
                <a:latin typeface="Calibri" panose="020F0502020204030204" pitchFamily="34" charset="0"/>
                <a:ea typeface="Calibri" panose="020F0502020204030204" pitchFamily="34" charset="0"/>
                <a:cs typeface="Angsana New" panose="02020603050405020304" pitchFamily="18" charset="-34"/>
              </a:endParaRPr>
            </a:p>
          </p:txBody>
        </p:sp>
        <p:sp>
          <p:nvSpPr>
            <p:cNvPr id="11" name="Text Box 2">
              <a:extLst>
                <a:ext uri="{FF2B5EF4-FFF2-40B4-BE49-F238E27FC236}">
                  <a16:creationId xmlns:a16="http://schemas.microsoft.com/office/drawing/2014/main" id="{0D88E39F-AD8E-46F8-9A91-A1D40C5F348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3448050"/>
              <a:ext cx="4222750" cy="191452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ngsana New" panose="02020603050405020304" pitchFamily="18" charset="-34"/>
                </a:rPr>
                <a:t> </a:t>
              </a:r>
            </a:p>
          </p:txBody>
        </p:sp>
        <p:sp>
          <p:nvSpPr>
            <p:cNvPr id="12" name="Text Box 2">
              <a:extLst>
                <a:ext uri="{FF2B5EF4-FFF2-40B4-BE49-F238E27FC236}">
                  <a16:creationId xmlns:a16="http://schemas.microsoft.com/office/drawing/2014/main" id="{459F9AEA-DD65-4BEE-B41E-5EE58EAD69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5476875"/>
              <a:ext cx="4222750" cy="65722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ngsana New" panose="02020603050405020304" pitchFamily="18" charset="-34"/>
                </a:rPr>
                <a:t> </a:t>
              </a:r>
            </a:p>
          </p:txBody>
        </p:sp>
        <p:sp>
          <p:nvSpPr>
            <p:cNvPr id="13" name="Text Box 2">
              <a:extLst>
                <a:ext uri="{FF2B5EF4-FFF2-40B4-BE49-F238E27FC236}">
                  <a16:creationId xmlns:a16="http://schemas.microsoft.com/office/drawing/2014/main" id="{6C5E8E27-49CF-4AD6-B507-3FF0B6FB72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6238875"/>
              <a:ext cx="4222750" cy="53340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MY" sz="12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ngsana New" panose="02020603050405020304" pitchFamily="18" charset="-34"/>
                </a:rPr>
                <a:t> </a:t>
              </a:r>
              <a:endParaRPr lang="en-US" sz="1200">
                <a:effectLst/>
                <a:latin typeface="Calibri" panose="020F0502020204030204" pitchFamily="34" charset="0"/>
                <a:ea typeface="Calibri" panose="020F0502020204030204" pitchFamily="34" charset="0"/>
                <a:cs typeface="Angsana New" panose="02020603050405020304" pitchFamily="18" charset="-34"/>
              </a:endParaRPr>
            </a:p>
          </p:txBody>
        </p:sp>
        <p:sp>
          <p:nvSpPr>
            <p:cNvPr id="14" name="Text Box 2">
              <a:extLst>
                <a:ext uri="{FF2B5EF4-FFF2-40B4-BE49-F238E27FC236}">
                  <a16:creationId xmlns:a16="http://schemas.microsoft.com/office/drawing/2014/main" id="{99729FD4-996F-4278-92FD-3E6D74FBCF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3114675"/>
              <a:ext cx="4222750" cy="26670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MY" sz="12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ngsana New" panose="02020603050405020304" pitchFamily="18" charset="-34"/>
                </a:rPr>
                <a:t> </a:t>
              </a:r>
              <a:endParaRPr lang="en-US" sz="1200">
                <a:effectLst/>
                <a:latin typeface="Calibri" panose="020F0502020204030204" pitchFamily="34" charset="0"/>
                <a:ea typeface="Calibri" panose="020F0502020204030204" pitchFamily="34" charset="0"/>
                <a:cs typeface="Angsana New" panose="02020603050405020304" pitchFamily="18" charset="-3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271553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8</Words>
  <Application>Microsoft Office PowerPoint</Application>
  <PresentationFormat>A4 Paper (210x297 mm)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</cp:revision>
  <dcterms:created xsi:type="dcterms:W3CDTF">2022-09-07T06:45:40Z</dcterms:created>
  <dcterms:modified xsi:type="dcterms:W3CDTF">2022-09-07T06:52:14Z</dcterms:modified>
</cp:coreProperties>
</file>